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64" r:id="rId3"/>
    <p:sldId id="259" r:id="rId4"/>
    <p:sldId id="261" r:id="rId5"/>
    <p:sldId id="265" r:id="rId6"/>
    <p:sldId id="258" r:id="rId7"/>
    <p:sldId id="260" r:id="rId8"/>
    <p:sldId id="269" r:id="rId9"/>
    <p:sldId id="263" r:id="rId10"/>
    <p:sldId id="262" r:id="rId11"/>
    <p:sldId id="266" r:id="rId12"/>
    <p:sldId id="267" r:id="rId13"/>
    <p:sldId id="268" r:id="rId14"/>
    <p:sldId id="270" r:id="rId15"/>
    <p:sldId id="271" r:id="rId16"/>
    <p:sldId id="272" r:id="rId17"/>
    <p:sldId id="274" r:id="rId18"/>
    <p:sldId id="273" r:id="rId19"/>
    <p:sldId id="278" r:id="rId20"/>
    <p:sldId id="279" r:id="rId21"/>
    <p:sldId id="277" r:id="rId22"/>
    <p:sldId id="280" r:id="rId23"/>
    <p:sldId id="27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66" d="100"/>
          <a:sy n="66" d="100"/>
        </p:scale>
        <p:origin x="59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DFFA2-3D32-1B4B-238F-5EC03B1BA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263" y="2689714"/>
            <a:ext cx="9905998" cy="1478570"/>
          </a:xfrm>
        </p:spPr>
        <p:txBody>
          <a:bodyPr>
            <a:normAutofit/>
          </a:bodyPr>
          <a:lstStyle/>
          <a:p>
            <a:r>
              <a:rPr lang="en-US" sz="7200" dirty="0"/>
              <a:t>MICROSOFT AZURE</a:t>
            </a:r>
            <a:endParaRPr lang="en-IN" sz="7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68A6CB-9979-A4D0-D42D-65E3FCD9EE51}"/>
              </a:ext>
            </a:extLst>
          </p:cNvPr>
          <p:cNvSpPr txBox="1"/>
          <p:nvPr/>
        </p:nvSpPr>
        <p:spPr>
          <a:xfrm>
            <a:off x="8897422" y="5656554"/>
            <a:ext cx="29384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By: </a:t>
            </a:r>
            <a:r>
              <a:rPr lang="en-US" dirty="0"/>
              <a:t>	</a:t>
            </a:r>
            <a:r>
              <a:rPr lang="en-US" sz="2000" dirty="0"/>
              <a:t>Anmol Chaudhary</a:t>
            </a:r>
          </a:p>
          <a:p>
            <a:r>
              <a:rPr lang="en-US" dirty="0"/>
              <a:t>	Analyst A4</a:t>
            </a:r>
          </a:p>
          <a:p>
            <a:r>
              <a:rPr lang="en-US" dirty="0"/>
              <a:t>	Capgemini 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C791CA-8B64-0791-0521-611F40BF0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155" y="-124716"/>
            <a:ext cx="5196165" cy="355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27D30F-67C7-CD7B-BC44-BD20C99EA320}"/>
              </a:ext>
            </a:extLst>
          </p:cNvPr>
          <p:cNvSpPr txBox="1"/>
          <p:nvPr/>
        </p:nvSpPr>
        <p:spPr>
          <a:xfrm>
            <a:off x="3226085" y="2732924"/>
            <a:ext cx="64932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+mj-lt"/>
                <a:cs typeface="Times New Roman" panose="02020603050405020304" pitchFamily="18" charset="0"/>
              </a:rPr>
              <a:t>AZURE SERVICES</a:t>
            </a:r>
            <a:endParaRPr lang="en-IN" sz="600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47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40" name="Group 139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3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54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55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56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57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58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59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60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61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62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63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64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65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66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67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68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69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70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71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72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73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74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75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76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77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78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79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3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44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45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46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47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48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49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50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51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52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</p:grpSp>
      <p:pic>
        <p:nvPicPr>
          <p:cNvPr id="181" name="Picture 2">
            <a:extLst>
              <a:ext uri="{FF2B5EF4-FFF2-40B4-BE49-F238E27FC236}">
                <a16:creationId xmlns:a16="http://schemas.microsoft.com/office/drawing/2014/main" id="{43BCD4D4-0FCB-418E-9D58-033B2DB41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BC3E363D-4793-4E9B-88F5-58007346C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5" name="Picture 2">
            <a:extLst>
              <a:ext uri="{FF2B5EF4-FFF2-40B4-BE49-F238E27FC236}">
                <a16:creationId xmlns:a16="http://schemas.microsoft.com/office/drawing/2014/main" id="{AA3F2319-3466-4D84-ABE4-77BC773F3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10141F-C12D-7DC9-0EB6-AE0AAA0C6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7" y="531109"/>
            <a:ext cx="8523275" cy="581713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9768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</p:grpSp>
      <p:pic>
        <p:nvPicPr>
          <p:cNvPr id="53" name="Picture 2">
            <a:extLst>
              <a:ext uri="{FF2B5EF4-FFF2-40B4-BE49-F238E27FC236}">
                <a16:creationId xmlns:a16="http://schemas.microsoft.com/office/drawing/2014/main" id="{43BCD4D4-0FCB-418E-9D58-033B2DB41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BC3E363D-4793-4E9B-88F5-58007346C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2">
            <a:extLst>
              <a:ext uri="{FF2B5EF4-FFF2-40B4-BE49-F238E27FC236}">
                <a16:creationId xmlns:a16="http://schemas.microsoft.com/office/drawing/2014/main" id="{AA3F2319-3466-4D84-ABE4-77BC773F3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4BF894-5536-117B-18F0-C88B5EAC5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785" y="531866"/>
            <a:ext cx="8196703" cy="600408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5546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07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8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9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0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1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2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3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4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5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6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7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8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9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0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1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2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3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4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5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6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7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8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9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0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2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3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34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5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6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7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8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9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40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41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42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43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</p:grpSp>
      <p:pic>
        <p:nvPicPr>
          <p:cNvPr id="144" name="Picture 2">
            <a:extLst>
              <a:ext uri="{FF2B5EF4-FFF2-40B4-BE49-F238E27FC236}">
                <a16:creationId xmlns:a16="http://schemas.microsoft.com/office/drawing/2014/main" id="{43BCD4D4-0FCB-418E-9D58-033B2DB41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BC3E363D-4793-4E9B-88F5-58007346C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5" name="Picture 2">
            <a:extLst>
              <a:ext uri="{FF2B5EF4-FFF2-40B4-BE49-F238E27FC236}">
                <a16:creationId xmlns:a16="http://schemas.microsoft.com/office/drawing/2014/main" id="{AA3F2319-3466-4D84-ABE4-77BC773F3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F23A43-8218-2D3F-296F-251E0DFC63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0" b="20889"/>
          <a:stretch/>
        </p:blipFill>
        <p:spPr>
          <a:xfrm>
            <a:off x="1368231" y="773923"/>
            <a:ext cx="9815707" cy="552130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0810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43BCD4D4-0FCB-418E-9D58-033B2DB41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C3E363D-4793-4E9B-88F5-58007346C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AA3F2319-3466-4D84-ABE4-77BC773F3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24B474-C991-FD08-E05D-02CDC7E02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330" y="299255"/>
            <a:ext cx="8847339" cy="625949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6271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4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7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9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1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2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3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4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6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7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8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9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0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2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3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4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5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6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7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9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0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1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3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4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5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6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7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8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9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0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1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2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3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4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5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6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7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8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9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0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1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2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3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4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5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6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7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5C250D9-9FBA-FABD-5740-25F6AE616E93}"/>
              </a:ext>
            </a:extLst>
          </p:cNvPr>
          <p:cNvSpPr txBox="1"/>
          <p:nvPr/>
        </p:nvSpPr>
        <p:spPr>
          <a:xfrm>
            <a:off x="5128643" y="1113282"/>
            <a:ext cx="6139431" cy="23966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latin typeface="+mj-lt"/>
                <a:ea typeface="+mj-ea"/>
                <a:cs typeface="+mj-cs"/>
              </a:rPr>
              <a:t>APPLICATION BUILD IN WITH AZURE STORAGE</a:t>
            </a:r>
          </a:p>
        </p:txBody>
      </p:sp>
      <p:sp>
        <p:nvSpPr>
          <p:cNvPr id="109" name="Round Diagonal Corner Rectangle 6">
            <a:extLst>
              <a:ext uri="{FF2B5EF4-FFF2-40B4-BE49-F238E27FC236}">
                <a16:creationId xmlns:a16="http://schemas.microsoft.com/office/drawing/2014/main" id="{CB130D74-9A04-42D9-91F9-699BA7DCE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31347A-8D03-339D-312F-FDD0A09BA4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6" r="4037" b="-2"/>
          <a:stretch/>
        </p:blipFill>
        <p:spPr>
          <a:xfrm>
            <a:off x="1135974" y="1136606"/>
            <a:ext cx="3178638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27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icture 2">
            <a:extLst>
              <a:ext uri="{FF2B5EF4-FFF2-40B4-BE49-F238E27FC236}">
                <a16:creationId xmlns:a16="http://schemas.microsoft.com/office/drawing/2014/main" id="{6D651BB0-1DFD-4941-83DD-704006F6B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Round Diagonal Corner Rectangle 6">
            <a:extLst>
              <a:ext uri="{FF2B5EF4-FFF2-40B4-BE49-F238E27FC236}">
                <a16:creationId xmlns:a16="http://schemas.microsoft.com/office/drawing/2014/main" id="{3D66C6E3-EBD2-40B7-8FD8-D6D2250FC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735613-F3E6-10C7-9BF0-E87D4EFC1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559" y="901572"/>
            <a:ext cx="8712881" cy="514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22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6C2275-72B6-2F8F-A336-98A33DDC1883}"/>
              </a:ext>
            </a:extLst>
          </p:cNvPr>
          <p:cNvSpPr txBox="1"/>
          <p:nvPr/>
        </p:nvSpPr>
        <p:spPr>
          <a:xfrm>
            <a:off x="3606800" y="396240"/>
            <a:ext cx="43829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AZURE IoT HUB</a:t>
            </a:r>
            <a:endParaRPr lang="en-IN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5B89AE-8E0C-2119-D105-B93CAD74C86C}"/>
              </a:ext>
            </a:extLst>
          </p:cNvPr>
          <p:cNvSpPr txBox="1"/>
          <p:nvPr/>
        </p:nvSpPr>
        <p:spPr>
          <a:xfrm>
            <a:off x="1259616" y="1554480"/>
            <a:ext cx="1010942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Enable highly secure and reliable communication between your Internet of Things (IoT) application and the devices it manages.</a:t>
            </a:r>
          </a:p>
          <a:p>
            <a:endParaRPr lang="en-US" sz="28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Azure IoT Hub provides a cloud-hosted solution back end to connect virtually any device. </a:t>
            </a:r>
          </a:p>
          <a:p>
            <a:endParaRPr lang="en-US" sz="28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Extend your solution from the cloud to the edge with per-device authentication, built-in device management, and scaled provisioning.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245283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C14DC2-4A54-40AC-8EF3-06CEBE60D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EC2BBA-55E7-4DA8-AF56-7DBA1F819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B7D0AF5-7541-0D14-830A-8DE20305E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203" y="643467"/>
            <a:ext cx="773759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64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0DCB01-4DCB-869E-F1D9-612BBF9E2DA3}"/>
              </a:ext>
            </a:extLst>
          </p:cNvPr>
          <p:cNvSpPr txBox="1"/>
          <p:nvPr/>
        </p:nvSpPr>
        <p:spPr>
          <a:xfrm>
            <a:off x="2895600" y="2321004"/>
            <a:ext cx="65469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PROS AND CONS 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270270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436CC-39E6-FBB2-B11E-1D0FC279F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6533" y="2274598"/>
            <a:ext cx="5360987" cy="2246602"/>
          </a:xfrm>
        </p:spPr>
        <p:txBody>
          <a:bodyPr>
            <a:noAutofit/>
          </a:bodyPr>
          <a:lstStyle/>
          <a:p>
            <a:r>
              <a:rPr lang="en-US" sz="5500" dirty="0"/>
              <a:t>WHAT IS CLOUD </a:t>
            </a:r>
            <a:endParaRPr lang="en-IN" sz="55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FA7B9E-86C7-F5AA-3FA6-F66936702950}"/>
              </a:ext>
            </a:extLst>
          </p:cNvPr>
          <p:cNvSpPr/>
          <p:nvPr/>
        </p:nvSpPr>
        <p:spPr>
          <a:xfrm>
            <a:off x="6937158" y="2708358"/>
            <a:ext cx="199560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8185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18D95-4570-4A36-DB39-CBC8BD1257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0290" y="1345246"/>
            <a:ext cx="4878389" cy="3541714"/>
          </a:xfrm>
        </p:spPr>
        <p:txBody>
          <a:bodyPr/>
          <a:lstStyle/>
          <a:p>
            <a:r>
              <a:rPr lang="en-US" sz="4000" dirty="0">
                <a:solidFill>
                  <a:schemeClr val="bg2">
                    <a:lumMod val="50000"/>
                  </a:schemeClr>
                </a:solidFill>
              </a:rPr>
              <a:t>PROS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HIGH AVAILABILITY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DATA SECURITY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SCALABILITY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COST EFFECTIVE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6AE3BB-3E31-4796-B018-B7AA81872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345246"/>
            <a:ext cx="4875211" cy="354171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2">
                    <a:lumMod val="50000"/>
                  </a:schemeClr>
                </a:solidFill>
              </a:rPr>
              <a:t>CONS</a:t>
            </a:r>
            <a:endParaRPr lang="en-IN" sz="4000" dirty="0">
              <a:solidFill>
                <a:schemeClr val="tx1">
                  <a:lumMod val="8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REQUIRES MANAGEMENT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REQUIRES PLATFORM EXPERTISE</a:t>
            </a:r>
          </a:p>
        </p:txBody>
      </p:sp>
    </p:spTree>
    <p:extLst>
      <p:ext uri="{BB962C8B-B14F-4D97-AF65-F5344CB8AC3E}">
        <p14:creationId xmlns:p14="http://schemas.microsoft.com/office/powerpoint/2010/main" val="558985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68D0EE-C6C8-484A-AFB7-3602BA27F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E5FB8C-CC3F-4C24-BF4F-1B5999D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954EB4-F88E-FC28-B757-48EBFE1DA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603" y="643467"/>
            <a:ext cx="1031679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918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E2DB09-8CC6-4E5B-F339-0370B70154CB}"/>
              </a:ext>
            </a:extLst>
          </p:cNvPr>
          <p:cNvSpPr txBox="1"/>
          <p:nvPr/>
        </p:nvSpPr>
        <p:spPr>
          <a:xfrm>
            <a:off x="3337560" y="822960"/>
            <a:ext cx="55168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CONCLUSION</a:t>
            </a:r>
            <a:endParaRPr lang="en-IN" sz="6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BC92E5-F427-5029-2A81-E3B23BAA3805}"/>
              </a:ext>
            </a:extLst>
          </p:cNvPr>
          <p:cNvSpPr txBox="1"/>
          <p:nvPr/>
        </p:nvSpPr>
        <p:spPr>
          <a:xfrm>
            <a:off x="1137920" y="2479040"/>
            <a:ext cx="92557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dirty="0">
                <a:solidFill>
                  <a:srgbClr val="040C28"/>
                </a:solidFill>
                <a:effectLst/>
                <a:latin typeface="+mj-lt"/>
              </a:rPr>
              <a:t>If a company requires a powerful Platform-as-a-Service (PaaS) provider or Windows integration, Azure would be the best option</a:t>
            </a:r>
            <a:r>
              <a:rPr lang="en-US" sz="3600" b="0" i="0" dirty="0">
                <a:solidFill>
                  <a:srgbClr val="4D5156"/>
                </a:solidFill>
                <a:effectLst/>
                <a:latin typeface="+mj-lt"/>
              </a:rPr>
              <a:t>.</a:t>
            </a:r>
            <a:endParaRPr lang="en-IN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4678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4EBD36-EACF-E136-1639-E86074CB4CCC}"/>
              </a:ext>
            </a:extLst>
          </p:cNvPr>
          <p:cNvSpPr/>
          <p:nvPr/>
        </p:nvSpPr>
        <p:spPr>
          <a:xfrm>
            <a:off x="2956785" y="2367894"/>
            <a:ext cx="627842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4023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0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1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2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3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4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5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6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7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8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9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0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1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2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3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4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5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6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7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9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0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1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2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3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4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5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6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7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8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9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1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2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3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4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5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6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</p:grpSp>
      <p:pic>
        <p:nvPicPr>
          <p:cNvPr id="97" name="Picture 2">
            <a:extLst>
              <a:ext uri="{FF2B5EF4-FFF2-40B4-BE49-F238E27FC236}">
                <a16:creationId xmlns:a16="http://schemas.microsoft.com/office/drawing/2014/main" id="{43BCD4D4-0FCB-418E-9D58-033B2DB41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BC3E363D-4793-4E9B-88F5-58007346C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2">
            <a:extLst>
              <a:ext uri="{FF2B5EF4-FFF2-40B4-BE49-F238E27FC236}">
                <a16:creationId xmlns:a16="http://schemas.microsoft.com/office/drawing/2014/main" id="{AA3F2319-3466-4D84-ABE4-77BC773F3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1DDC24-4CAC-52B3-FEBC-A9FCEC494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694" y="2054100"/>
            <a:ext cx="10261600" cy="418160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76A4B4-7DFE-C13B-8E9E-DE04AC9A57C1}"/>
              </a:ext>
            </a:extLst>
          </p:cNvPr>
          <p:cNvSpPr txBox="1"/>
          <p:nvPr/>
        </p:nvSpPr>
        <p:spPr>
          <a:xfrm>
            <a:off x="1438382" y="903287"/>
            <a:ext cx="79624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CLOUD COMPUTING MODELS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3845489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37" name="Group 336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338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39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40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41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42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43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44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45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46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47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48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49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50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51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52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53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54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55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56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57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58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59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0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1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2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3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4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365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6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7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8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1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2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3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4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</p:grpSp>
      <p:pic>
        <p:nvPicPr>
          <p:cNvPr id="375" name="Picture 2">
            <a:extLst>
              <a:ext uri="{FF2B5EF4-FFF2-40B4-BE49-F238E27FC236}">
                <a16:creationId xmlns:a16="http://schemas.microsoft.com/office/drawing/2014/main" id="{43BCD4D4-0FCB-418E-9D58-033B2DB41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376" name="Rectangle 375">
            <a:extLst>
              <a:ext uri="{FF2B5EF4-FFF2-40B4-BE49-F238E27FC236}">
                <a16:creationId xmlns:a16="http://schemas.microsoft.com/office/drawing/2014/main" id="{BC3E363D-4793-4E9B-88F5-58007346C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5" name="Picture 2">
            <a:extLst>
              <a:ext uri="{FF2B5EF4-FFF2-40B4-BE49-F238E27FC236}">
                <a16:creationId xmlns:a16="http://schemas.microsoft.com/office/drawing/2014/main" id="{AA3F2319-3466-4D84-ABE4-77BC773F3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AE70F9-A987-C078-8C20-B371BBB93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291" y="527050"/>
            <a:ext cx="9795083" cy="597500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8902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5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6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7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9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2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3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4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5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6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7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8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9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1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2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3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4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5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6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7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8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9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0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1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5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6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7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8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9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0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1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2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3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4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</p:grpSp>
      <p:pic>
        <p:nvPicPr>
          <p:cNvPr id="103" name="Picture 2">
            <a:extLst>
              <a:ext uri="{FF2B5EF4-FFF2-40B4-BE49-F238E27FC236}">
                <a16:creationId xmlns:a16="http://schemas.microsoft.com/office/drawing/2014/main" id="{43BCD4D4-0FCB-418E-9D58-033B2DB41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05" name="Rectangle 104">
            <a:extLst>
              <a:ext uri="{FF2B5EF4-FFF2-40B4-BE49-F238E27FC236}">
                <a16:creationId xmlns:a16="http://schemas.microsoft.com/office/drawing/2014/main" id="{BC3E363D-4793-4E9B-88F5-58007346C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7" name="Picture 2">
            <a:extLst>
              <a:ext uri="{FF2B5EF4-FFF2-40B4-BE49-F238E27FC236}">
                <a16:creationId xmlns:a16="http://schemas.microsoft.com/office/drawing/2014/main" id="{AA3F2319-3466-4D84-ABE4-77BC773F3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F5365E-EA49-F2BE-2E22-6C22E4F45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835" y="469703"/>
            <a:ext cx="10166739" cy="607462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2804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1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2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3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4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5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6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7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8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9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0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1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2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3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4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5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6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9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0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1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2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3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4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5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6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7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8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9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1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2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3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4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5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6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7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</p:grpSp>
      <p:pic>
        <p:nvPicPr>
          <p:cNvPr id="98" name="Picture 2">
            <a:extLst>
              <a:ext uri="{FF2B5EF4-FFF2-40B4-BE49-F238E27FC236}">
                <a16:creationId xmlns:a16="http://schemas.microsoft.com/office/drawing/2014/main" id="{6D651BB0-1DFD-4941-83DD-704006F6B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Round Diagonal Corner Rectangle 6">
            <a:extLst>
              <a:ext uri="{FF2B5EF4-FFF2-40B4-BE49-F238E27FC236}">
                <a16:creationId xmlns:a16="http://schemas.microsoft.com/office/drawing/2014/main" id="{3D66C6E3-EBD2-40B7-8FD8-D6D2250FC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C7BB4E-F5C0-AD0E-DA29-C7D7CCA1E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112" y="1136606"/>
            <a:ext cx="9154597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59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4" name="Group 93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95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6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7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8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9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2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3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4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5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6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7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8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9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0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1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2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3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4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5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6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7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8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9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0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1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22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3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4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5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6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7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8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9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0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</p:grpSp>
      <p:pic>
        <p:nvPicPr>
          <p:cNvPr id="132" name="Picture 2">
            <a:extLst>
              <a:ext uri="{FF2B5EF4-FFF2-40B4-BE49-F238E27FC236}">
                <a16:creationId xmlns:a16="http://schemas.microsoft.com/office/drawing/2014/main" id="{43BCD4D4-0FCB-418E-9D58-033B2DB41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33" name="Rectangle 132">
            <a:extLst>
              <a:ext uri="{FF2B5EF4-FFF2-40B4-BE49-F238E27FC236}">
                <a16:creationId xmlns:a16="http://schemas.microsoft.com/office/drawing/2014/main" id="{BC3E363D-4793-4E9B-88F5-58007346C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4" name="Picture 2">
            <a:extLst>
              <a:ext uri="{FF2B5EF4-FFF2-40B4-BE49-F238E27FC236}">
                <a16:creationId xmlns:a16="http://schemas.microsoft.com/office/drawing/2014/main" id="{AA3F2319-3466-4D84-ABE4-77BC773F3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BA0B29-8CEC-DCFB-600C-0054A3274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189" y="965201"/>
            <a:ext cx="9757622" cy="4927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2705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2A617-E20F-AA44-B78F-5681988F2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7940" y="2061238"/>
            <a:ext cx="6870700" cy="2185642"/>
          </a:xfrm>
        </p:spPr>
        <p:txBody>
          <a:bodyPr>
            <a:noAutofit/>
          </a:bodyPr>
          <a:lstStyle/>
          <a:p>
            <a:r>
              <a:rPr lang="en-US" sz="6000"/>
              <a:t>LET’S </a:t>
            </a:r>
            <a:r>
              <a:rPr lang="en-US" sz="6000" dirty="0"/>
              <a:t>GET STARTED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301015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2">
            <a:extLst>
              <a:ext uri="{FF2B5EF4-FFF2-40B4-BE49-F238E27FC236}">
                <a16:creationId xmlns:a16="http://schemas.microsoft.com/office/drawing/2014/main" id="{6551C300-1D7A-46C3-9EF6-0EAC9B1E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EC1EDC6-1B42-4FCD-BC53-B1D05BFF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633EFBCB-98A2-4F16-B3BB-BF9EC1784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21" name="Rectangle 5">
                <a:extLst>
                  <a:ext uri="{FF2B5EF4-FFF2-40B4-BE49-F238E27FC236}">
                    <a16:creationId xmlns:a16="http://schemas.microsoft.com/office/drawing/2014/main" id="{B399E29C-9CF8-4BD1-8750-949BA2126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2" name="Freeform 6">
                <a:extLst>
                  <a:ext uri="{FF2B5EF4-FFF2-40B4-BE49-F238E27FC236}">
                    <a16:creationId xmlns:a16="http://schemas.microsoft.com/office/drawing/2014/main" id="{CB02DFF7-56DA-42B6-B49A-C8926B841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3" name="Freeform 7">
                <a:extLst>
                  <a:ext uri="{FF2B5EF4-FFF2-40B4-BE49-F238E27FC236}">
                    <a16:creationId xmlns:a16="http://schemas.microsoft.com/office/drawing/2014/main" id="{07F77B45-21CD-43DB-AD58-24F814502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4" name="Freeform 8">
                <a:extLst>
                  <a:ext uri="{FF2B5EF4-FFF2-40B4-BE49-F238E27FC236}">
                    <a16:creationId xmlns:a16="http://schemas.microsoft.com/office/drawing/2014/main" id="{F0151C40-12A4-4A09-A8B6-179A062EF6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5" name="Freeform 9">
                <a:extLst>
                  <a:ext uri="{FF2B5EF4-FFF2-40B4-BE49-F238E27FC236}">
                    <a16:creationId xmlns:a16="http://schemas.microsoft.com/office/drawing/2014/main" id="{F0146EA7-EB82-410D-A6ED-7C10C525A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id="{20DD5C02-0C86-4FA9-B82A-254EF58D37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id="{19ED9FD5-1147-400A-8A32-82A74F7AD8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8" name="Freeform 12">
                <a:extLst>
                  <a:ext uri="{FF2B5EF4-FFF2-40B4-BE49-F238E27FC236}">
                    <a16:creationId xmlns:a16="http://schemas.microsoft.com/office/drawing/2014/main" id="{E79E6A0D-4D79-4788-8769-B98948801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9" name="Freeform 13">
                <a:extLst>
                  <a:ext uri="{FF2B5EF4-FFF2-40B4-BE49-F238E27FC236}">
                    <a16:creationId xmlns:a16="http://schemas.microsoft.com/office/drawing/2014/main" id="{A6F42038-BF59-409A-902B-AD7799149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0" name="Freeform 14">
                <a:extLst>
                  <a:ext uri="{FF2B5EF4-FFF2-40B4-BE49-F238E27FC236}">
                    <a16:creationId xmlns:a16="http://schemas.microsoft.com/office/drawing/2014/main" id="{D8B0BD48-5982-4C95-A7C8-E0D2306453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" name="Freeform 15">
                <a:extLst>
                  <a:ext uri="{FF2B5EF4-FFF2-40B4-BE49-F238E27FC236}">
                    <a16:creationId xmlns:a16="http://schemas.microsoft.com/office/drawing/2014/main" id="{F6C539D3-C6BD-4FB0-AA91-5AF1BF14C5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2" name="Line 16">
                <a:extLst>
                  <a:ext uri="{FF2B5EF4-FFF2-40B4-BE49-F238E27FC236}">
                    <a16:creationId xmlns:a16="http://schemas.microsoft.com/office/drawing/2014/main" id="{34F70AD6-B8F4-4F9D-8593-D4047107B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3" name="Freeform 17">
                <a:extLst>
                  <a:ext uri="{FF2B5EF4-FFF2-40B4-BE49-F238E27FC236}">
                    <a16:creationId xmlns:a16="http://schemas.microsoft.com/office/drawing/2014/main" id="{51EAB0E0-5DE2-4906-80B0-211A62478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4" name="Freeform 18">
                <a:extLst>
                  <a:ext uri="{FF2B5EF4-FFF2-40B4-BE49-F238E27FC236}">
                    <a16:creationId xmlns:a16="http://schemas.microsoft.com/office/drawing/2014/main" id="{38E8B65E-526B-458D-85A5-21C0A1A74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5" name="Freeform 19">
                <a:extLst>
                  <a:ext uri="{FF2B5EF4-FFF2-40B4-BE49-F238E27FC236}">
                    <a16:creationId xmlns:a16="http://schemas.microsoft.com/office/drawing/2014/main" id="{CCE331A2-5388-42F4-A175-69310C1BEF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6" name="Freeform 20">
                <a:extLst>
                  <a:ext uri="{FF2B5EF4-FFF2-40B4-BE49-F238E27FC236}">
                    <a16:creationId xmlns:a16="http://schemas.microsoft.com/office/drawing/2014/main" id="{4E758D69-ACA2-4888-84BB-B05B1FAF2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7" name="Rectangle 21">
                <a:extLst>
                  <a:ext uri="{FF2B5EF4-FFF2-40B4-BE49-F238E27FC236}">
                    <a16:creationId xmlns:a16="http://schemas.microsoft.com/office/drawing/2014/main" id="{078AAA22-796B-4F0E-85DA-B8B0E8111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8" name="Freeform 22">
                <a:extLst>
                  <a:ext uri="{FF2B5EF4-FFF2-40B4-BE49-F238E27FC236}">
                    <a16:creationId xmlns:a16="http://schemas.microsoft.com/office/drawing/2014/main" id="{D1254A9A-3E31-4A25-9A91-F9BC6CF6A3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9" name="Freeform 23">
                <a:extLst>
                  <a:ext uri="{FF2B5EF4-FFF2-40B4-BE49-F238E27FC236}">
                    <a16:creationId xmlns:a16="http://schemas.microsoft.com/office/drawing/2014/main" id="{18CADB3C-936C-476A-A261-28DD5ABA7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40" name="Freeform 24">
                <a:extLst>
                  <a:ext uri="{FF2B5EF4-FFF2-40B4-BE49-F238E27FC236}">
                    <a16:creationId xmlns:a16="http://schemas.microsoft.com/office/drawing/2014/main" id="{771961D1-28D7-4CC1-A720-2933E8B91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41" name="Freeform 25">
                <a:extLst>
                  <a:ext uri="{FF2B5EF4-FFF2-40B4-BE49-F238E27FC236}">
                    <a16:creationId xmlns:a16="http://schemas.microsoft.com/office/drawing/2014/main" id="{E7B8B616-B89E-4A1C-98DE-13B8B93947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42" name="Freeform 26">
                <a:extLst>
                  <a:ext uri="{FF2B5EF4-FFF2-40B4-BE49-F238E27FC236}">
                    <a16:creationId xmlns:a16="http://schemas.microsoft.com/office/drawing/2014/main" id="{5D6CC1A1-D003-44BA-87E4-B3A7F3D300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43" name="Freeform 27">
                <a:extLst>
                  <a:ext uri="{FF2B5EF4-FFF2-40B4-BE49-F238E27FC236}">
                    <a16:creationId xmlns:a16="http://schemas.microsoft.com/office/drawing/2014/main" id="{FF32749B-B34C-4FCB-A33A-0478844A9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44" name="Freeform 28">
                <a:extLst>
                  <a:ext uri="{FF2B5EF4-FFF2-40B4-BE49-F238E27FC236}">
                    <a16:creationId xmlns:a16="http://schemas.microsoft.com/office/drawing/2014/main" id="{4455F261-AC57-4085-8989-4DBED747F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45" name="Freeform 29">
                <a:extLst>
                  <a:ext uri="{FF2B5EF4-FFF2-40B4-BE49-F238E27FC236}">
                    <a16:creationId xmlns:a16="http://schemas.microsoft.com/office/drawing/2014/main" id="{57CEA90D-DB58-4EC0-A55C-15FAF59E0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46" name="Freeform 30">
                <a:extLst>
                  <a:ext uri="{FF2B5EF4-FFF2-40B4-BE49-F238E27FC236}">
                    <a16:creationId xmlns:a16="http://schemas.microsoft.com/office/drawing/2014/main" id="{66BBB005-2E38-496A-A46C-FD2B0605C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47" name="Freeform 31">
                <a:extLst>
                  <a:ext uri="{FF2B5EF4-FFF2-40B4-BE49-F238E27FC236}">
                    <a16:creationId xmlns:a16="http://schemas.microsoft.com/office/drawing/2014/main" id="{E1A7618C-DE9D-401A-AD7A-784F19DA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5E441C57-A0CF-4D49-9609-55CB4646B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1" name="Freeform 32">
                <a:extLst>
                  <a:ext uri="{FF2B5EF4-FFF2-40B4-BE49-F238E27FC236}">
                    <a16:creationId xmlns:a16="http://schemas.microsoft.com/office/drawing/2014/main" id="{2D3240AD-75B9-452B-9967-D05B40DE5F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2" name="Freeform 33">
                <a:extLst>
                  <a:ext uri="{FF2B5EF4-FFF2-40B4-BE49-F238E27FC236}">
                    <a16:creationId xmlns:a16="http://schemas.microsoft.com/office/drawing/2014/main" id="{6A557EE5-4777-4655-A433-05006D841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3" name="Freeform 34">
                <a:extLst>
                  <a:ext uri="{FF2B5EF4-FFF2-40B4-BE49-F238E27FC236}">
                    <a16:creationId xmlns:a16="http://schemas.microsoft.com/office/drawing/2014/main" id="{6B721B6E-8FF2-470B-A180-C594E8271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4" name="Freeform 35">
                <a:extLst>
                  <a:ext uri="{FF2B5EF4-FFF2-40B4-BE49-F238E27FC236}">
                    <a16:creationId xmlns:a16="http://schemas.microsoft.com/office/drawing/2014/main" id="{23E045A6-2D54-488D-B5F0-688518430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5" name="Freeform 36">
                <a:extLst>
                  <a:ext uri="{FF2B5EF4-FFF2-40B4-BE49-F238E27FC236}">
                    <a16:creationId xmlns:a16="http://schemas.microsoft.com/office/drawing/2014/main" id="{2A4F07ED-57C7-4FF7-ABF8-793FC03A24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6" name="Freeform 37">
                <a:extLst>
                  <a:ext uri="{FF2B5EF4-FFF2-40B4-BE49-F238E27FC236}">
                    <a16:creationId xmlns:a16="http://schemas.microsoft.com/office/drawing/2014/main" id="{8829D0E6-D04F-4297-A784-6837F13EC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7" name="Freeform 38">
                <a:extLst>
                  <a:ext uri="{FF2B5EF4-FFF2-40B4-BE49-F238E27FC236}">
                    <a16:creationId xmlns:a16="http://schemas.microsoft.com/office/drawing/2014/main" id="{9477D3D3-AA00-446F-B05D-EBBA25D3C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8" name="Freeform 39">
                <a:extLst>
                  <a:ext uri="{FF2B5EF4-FFF2-40B4-BE49-F238E27FC236}">
                    <a16:creationId xmlns:a16="http://schemas.microsoft.com/office/drawing/2014/main" id="{5AC450AD-A350-42FA-B7EA-103D4416B4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9" name="Freeform 40">
                <a:extLst>
                  <a:ext uri="{FF2B5EF4-FFF2-40B4-BE49-F238E27FC236}">
                    <a16:creationId xmlns:a16="http://schemas.microsoft.com/office/drawing/2014/main" id="{A10F783A-EC27-47BE-A21D-3531A036FA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0" name="Rectangle 41">
                <a:extLst>
                  <a:ext uri="{FF2B5EF4-FFF2-40B4-BE49-F238E27FC236}">
                    <a16:creationId xmlns:a16="http://schemas.microsoft.com/office/drawing/2014/main" id="{A2CBE444-D00C-4C80-9F29-42A250C500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149" name="Rectangle 148">
            <a:extLst>
              <a:ext uri="{FF2B5EF4-FFF2-40B4-BE49-F238E27FC236}">
                <a16:creationId xmlns:a16="http://schemas.microsoft.com/office/drawing/2014/main" id="{E22AC1FF-9472-4A93-BE19-AE0C24FE5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53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06A1397-64E0-4853-ADE2-3EE143B2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8ADA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7B83EB-09B0-012C-F647-63B37A67BC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6895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{72E84276-C468-4B8E-95EA-238708DFE7CF}tf04033919</Template>
  <TotalTime>154</TotalTime>
  <Words>133</Words>
  <Application>Microsoft Office PowerPoint</Application>
  <PresentationFormat>Widescreen</PresentationFormat>
  <Paragraphs>28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Segoe UI</vt:lpstr>
      <vt:lpstr>Tw Cen MT</vt:lpstr>
      <vt:lpstr>Wingdings</vt:lpstr>
      <vt:lpstr>Circuit</vt:lpstr>
      <vt:lpstr>MICROSOFT AZURE</vt:lpstr>
      <vt:lpstr>WHAT IS CLOUD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GET STARTED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AZURE</dc:title>
  <dc:creator>CC1650</dc:creator>
  <cp:lastModifiedBy>Chaudhary, Anmol</cp:lastModifiedBy>
  <cp:revision>12</cp:revision>
  <dcterms:created xsi:type="dcterms:W3CDTF">2023-11-23T16:43:03Z</dcterms:created>
  <dcterms:modified xsi:type="dcterms:W3CDTF">2023-11-24T03:51:50Z</dcterms:modified>
</cp:coreProperties>
</file>